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61" r:id="rId4"/>
    <p:sldId id="335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87" r:id="rId29"/>
    <p:sldId id="293" r:id="rId30"/>
    <p:sldId id="288" r:id="rId31"/>
    <p:sldId id="289" r:id="rId32"/>
    <p:sldId id="290" r:id="rId33"/>
    <p:sldId id="291" r:id="rId34"/>
    <p:sldId id="292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5" r:id="rId51"/>
    <p:sldId id="316" r:id="rId52"/>
    <p:sldId id="317" r:id="rId53"/>
    <p:sldId id="318" r:id="rId54"/>
    <p:sldId id="319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6"/>
            <p14:sldId id="257"/>
            <p14:sldId id="261"/>
            <p14:sldId id="335"/>
            <p14:sldId id="265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79"/>
            <p14:sldId id="287"/>
            <p14:sldId id="293"/>
            <p14:sldId id="288"/>
            <p14:sldId id="289"/>
            <p14:sldId id="290"/>
            <p14:sldId id="291"/>
            <p14:sldId id="292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5"/>
            <p14:sldId id="316"/>
            <p14:sldId id="317"/>
            <p14:sldId id="318"/>
            <p14:sldId id="319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无标题节" id="{8866DC99-7ABF-4E8A-B086-C4C68216DB6E}">
          <p14:sldIdLst/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D6D6D"/>
    <a:srgbClr val="DBDBDB"/>
    <a:srgbClr val="C8161E"/>
    <a:srgbClr val="0000C0"/>
    <a:srgbClr val="E6E6E6"/>
    <a:srgbClr val="C00000"/>
    <a:srgbClr val="961016"/>
    <a:srgbClr val="EE636A"/>
    <a:srgbClr val="F49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24" autoAdjust="0"/>
    <p:restoredTop sz="95238" autoAdjust="0"/>
  </p:normalViewPr>
  <p:slideViewPr>
    <p:cSldViewPr snapToGrid="0" showGuides="1">
      <p:cViewPr varScale="1">
        <p:scale>
          <a:sx n="76" d="100"/>
          <a:sy n="76" d="100"/>
        </p:scale>
        <p:origin x="232" y="104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EE2DE-2E70-7148-8B4D-87AD819F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794510"/>
            <a:ext cx="11224569" cy="998117"/>
          </a:xfrm>
        </p:spPr>
        <p:txBody>
          <a:bodyPr/>
          <a:lstStyle/>
          <a:p>
            <a:r>
              <a:rPr kumimoji="1" lang="en-US" altLang="zh-CN" dirty="0"/>
              <a:t>Differentially Privacy TD Learning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A01B9-A0BB-444E-A3EC-8D638FB083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Yanjie Ze</a:t>
            </a:r>
          </a:p>
          <a:p>
            <a:r>
              <a:rPr kumimoji="1" lang="en-US" altLang="zh-CN" dirty="0"/>
              <a:t>July 2021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67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DF817-F157-5F4D-98AC-9A785EDE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825500"/>
            <a:ext cx="11404600" cy="26035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4E0CF96-8DA4-284E-81C0-705A9C1E164C}"/>
              </a:ext>
            </a:extLst>
          </p:cNvPr>
          <p:cNvSpPr/>
          <p:nvPr/>
        </p:nvSpPr>
        <p:spPr>
          <a:xfrm>
            <a:off x="6005848" y="676520"/>
            <a:ext cx="2017690" cy="5984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489F-54DA-6C48-BD32-AC9C80D6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50"/>
            <a:ext cx="1195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8A7F9-2C93-EE4B-A892-49A8210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2758"/>
            <a:ext cx="11569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80BB9-E17B-2B43-820F-EC21F1BB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95"/>
            <a:ext cx="12016704" cy="3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021EC-3E08-344F-B7BA-7D97F80D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4" y="754040"/>
            <a:ext cx="10299700" cy="146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3893C3-42D7-884E-AD29-56CDE607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0" y="2326435"/>
            <a:ext cx="11531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4BD651-B40D-4A48-91A7-91A602EA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756366"/>
            <a:ext cx="11861800" cy="179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3C334A-B8BF-C641-A282-14B270AF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0" y="2985484"/>
            <a:ext cx="12146221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8CEDF-3B5B-514A-B8A5-CE25B241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9" y="958850"/>
            <a:ext cx="11557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6EE18-EC93-C442-BD7B-CCA0AE8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2" y="1970288"/>
            <a:ext cx="11743296" cy="25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BCE35-9133-A643-8D4D-5DA93E2C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244600"/>
            <a:ext cx="11798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CF9AB-09A6-544A-A291-D93DC88D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" y="685800"/>
            <a:ext cx="11620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23B0AE-5241-3F48-9B0F-83A5281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0" y="2277683"/>
            <a:ext cx="11493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072010-EF7E-9444-B391-E5C65F93E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5ADC0-9771-C944-8DFC-910A955DB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621A9-9C8E-734E-8AE5-DB08C2F63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 Notation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86845-5C36-D64A-80D0-60659E09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190750"/>
            <a:ext cx="11988800" cy="24765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06EE498A-836C-344C-9B9B-AF63B03EEE79}"/>
              </a:ext>
            </a:extLst>
          </p:cNvPr>
          <p:cNvSpPr/>
          <p:nvPr/>
        </p:nvSpPr>
        <p:spPr>
          <a:xfrm>
            <a:off x="1235676" y="3719384"/>
            <a:ext cx="4534929" cy="432486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A2A680-A878-9249-A5CA-8246279F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27150"/>
            <a:ext cx="11315700" cy="237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94F638-8F74-4849-B0D0-27876EFE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79850"/>
            <a:ext cx="11087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6F4B1-322E-6742-98FF-9FF81ED0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5" y="681872"/>
            <a:ext cx="10037542" cy="61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0F2E5-F854-D545-AD9D-59D85BF5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5" y="812072"/>
            <a:ext cx="10754306" cy="56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785FE-E970-1E45-87A7-6F437994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98848"/>
            <a:ext cx="11201400" cy="325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F08DCB-6D36-ED4A-99E9-307807CF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0048"/>
            <a:ext cx="11391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9EA8A-A3C0-A74C-A7D6-EC9E6464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71600"/>
            <a:ext cx="11811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7E935-D1EF-3844-8C00-78201002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36600"/>
            <a:ext cx="11963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F0DFB-12C5-8A41-A191-49A676F3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5" y="1649122"/>
            <a:ext cx="11712749" cy="36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7E24A8-FD1D-EA49-AA7D-805A34D5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21399"/>
            <a:ext cx="11099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9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509FD-3B01-BB49-A6E5-8CB3E262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0" y="1210614"/>
            <a:ext cx="11294740" cy="4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3EA338-04D9-6345-9DD6-A9C28BAD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2147-27DE-2C43-BC1A-EE49E42E5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0762F-0830-D742-9AE3-2C2D0CC51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9491B-C523-7942-B739-0BFED1CC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346200"/>
            <a:ext cx="10998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A7478A-2B25-9F46-834F-0052CDFF61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95538-C044-5943-BEC1-84F901B24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A111E-127C-1E42-9B37-6E3A2FD826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3.2 Algorithm 2 (Accelerated)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25679-EDF9-4640-B244-4F270766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2" y="763634"/>
            <a:ext cx="11467070" cy="60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9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BB9F1-2883-BE4C-AE32-43018E49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08050"/>
            <a:ext cx="11150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EB45F-1941-734D-BBF1-B690E873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649479"/>
            <a:ext cx="11582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210A5-5F29-EA4A-B93F-70ECF3CB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797" y="784584"/>
            <a:ext cx="12441593" cy="251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22B3F0-11EA-AA42-8DD7-CDFE464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5" y="3532827"/>
            <a:ext cx="10396202" cy="29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9EAE19-98AB-E34E-B6DE-0223025D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0" y="894187"/>
            <a:ext cx="10896600" cy="215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229E3E-02B7-244C-BAB2-A05E896C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0" y="3053187"/>
            <a:ext cx="11239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3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F4D2A-3C74-0C41-BBFC-836D0654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794543"/>
            <a:ext cx="11404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9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12C13-2865-0048-9EA0-962155A4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33450"/>
            <a:ext cx="11150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2AFAB-910B-C643-9D9D-DF76FA0F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989"/>
            <a:ext cx="12108561" cy="2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AE98E-5FB2-D849-BA06-F38FDA4C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3" y="756991"/>
            <a:ext cx="11184533" cy="48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F1CCB-CAF9-7441-85C3-2353847B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" y="1403797"/>
            <a:ext cx="11212963" cy="3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609EE-9C3B-AB4B-9F2C-638AB71B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885780"/>
            <a:ext cx="10909300" cy="279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C0940B-A5D8-2A4D-9A72-32A5F699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830033"/>
            <a:ext cx="10807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D5AAB5-C3CE-6845-935B-19CB16EE5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76319F-63F3-5740-BAD0-36C951206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6D5E4-5906-8A46-9D84-8FC5BA0271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8994479" cy="598488"/>
          </a:xfrm>
        </p:spPr>
        <p:txBody>
          <a:bodyPr/>
          <a:lstStyle/>
          <a:p>
            <a:r>
              <a:rPr kumimoji="1" lang="en-US" altLang="zh-CN" dirty="0"/>
              <a:t>DP-SRM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E84808-F488-F145-B6EB-F98C2DF3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62901"/>
            <a:ext cx="11110944" cy="51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A26E9-16CB-604B-96D4-4B763C0B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2" y="889089"/>
            <a:ext cx="11175821" cy="2432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12F36-2416-124B-9626-A3CE7EBF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2" y="3965787"/>
            <a:ext cx="10617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AF40F-DBE6-0941-B4A6-E526D11E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8" y="1102574"/>
            <a:ext cx="11406904" cy="4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47D93-4BE5-2045-91AA-F9FE3872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673"/>
            <a:ext cx="11842180" cy="4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5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5CD0B3-6234-7B46-BBE5-B2D99718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5" y="2140522"/>
            <a:ext cx="11520510" cy="2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CDBAE-8BB3-A946-A6CC-940E9FBA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" y="1519707"/>
            <a:ext cx="11690900" cy="37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15089-7053-B046-8705-1B945566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" y="642145"/>
            <a:ext cx="9263010" cy="62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7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C0D43-FCD5-284C-B558-46D57870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466850"/>
            <a:ext cx="10807700" cy="392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9E4FD5-9BC5-B049-B642-25BD650A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391150"/>
            <a:ext cx="932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A96AB-92A4-2C4D-80B5-E2FA5AA8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075766"/>
            <a:ext cx="11103274" cy="3354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F7A764-41BA-AB42-B2CD-ACA4CA2E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0" y="4075112"/>
            <a:ext cx="10972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9FA22-99F3-644C-8E10-1A6592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0" y="1931830"/>
            <a:ext cx="11010939" cy="24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458BD-8ACD-5645-AECB-0E9F8DF1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5" y="829072"/>
            <a:ext cx="10820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A4B0C1-B780-BD48-81D2-03E6227A5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8A663-C36F-534C-B2CF-358F62710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055EDB-4146-C04B-B9F2-47D8F3A5D0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4.2 Assumption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38EE2-0DF6-5F48-BCD0-5ECCCCE3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5071908"/>
            <a:ext cx="11430000" cy="142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54FBE5-D429-704C-B13C-DEF55E0E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82702"/>
            <a:ext cx="11849100" cy="67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E16CE-839C-CC41-8327-DC2B1378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" y="1921093"/>
            <a:ext cx="120777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FF27B-080D-7F46-8D7F-38124CED6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6" y="3351585"/>
            <a:ext cx="11976100" cy="90170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26D49A98-28B3-DC47-902D-828FFB691C68}"/>
              </a:ext>
            </a:extLst>
          </p:cNvPr>
          <p:cNvSpPr/>
          <p:nvPr/>
        </p:nvSpPr>
        <p:spPr>
          <a:xfrm>
            <a:off x="2598351" y="5071908"/>
            <a:ext cx="3744098" cy="5836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DD2887-CF73-F249-A4DC-C0E6B7A05DA8}"/>
              </a:ext>
            </a:extLst>
          </p:cNvPr>
          <p:cNvSpPr txBox="1"/>
          <p:nvPr/>
        </p:nvSpPr>
        <p:spPr>
          <a:xfrm>
            <a:off x="190500" y="4426949"/>
            <a:ext cx="1058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For Algorithm 2, we replace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with stochastic 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gradient.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37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4A3EA-3E2C-2548-BA4C-98F13175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24694"/>
            <a:ext cx="10591800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C88D8-E64E-F147-BA06-8E9A7357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2094"/>
            <a:ext cx="10934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06D5C7-2BA5-2E45-A2E7-828920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2" y="900626"/>
            <a:ext cx="11261207" cy="3194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85100-17ED-7647-A275-A280D9FC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3" y="4003541"/>
            <a:ext cx="11061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1C8D1-0596-1C4A-9AE7-FA3C25D0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01750"/>
            <a:ext cx="11353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44D06-AB5C-1449-9B5C-81493D2E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2" y="1207618"/>
            <a:ext cx="11586297" cy="44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F3E23B-7C53-DD47-836E-76A471D6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159000"/>
            <a:ext cx="10960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22EB1-605D-9344-A0F7-B88D762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99"/>
            <a:ext cx="12003110" cy="36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189FC-844B-C743-B3E1-028F2510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77900"/>
            <a:ext cx="10744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627AB-C7B8-6E42-A854-BE53A4B7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16000"/>
            <a:ext cx="10744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6A9E7-1EB1-334D-A087-2026666A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38250"/>
            <a:ext cx="1070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0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F4C06-803C-7E4E-976C-964733DB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42145"/>
            <a:ext cx="10259811" cy="4739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284A3-8E0C-1545-A973-6F0CF807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951139"/>
            <a:ext cx="10421924" cy="1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671BBC-4870-7E49-B16D-77C7A086C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0DC15-F8B4-B748-9C3A-49072BC8F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37162-FB20-FC49-ADB7-9E3B23CE78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5 Convergence Metric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C443B-9229-AE4A-8A0E-BF06411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506"/>
            <a:ext cx="11734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FA09F-7E9A-1743-8E52-9CC7B18F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260600"/>
            <a:ext cx="10985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736BD-B19A-A744-91E3-DDC8FC5D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377950"/>
            <a:ext cx="1172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30ECB-18CC-5941-943A-D0C020B0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00100"/>
            <a:ext cx="1145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E50D7D-25B7-4048-8689-5AF1AE03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DF28C-DB81-A44C-8FB0-656CD9C4C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0FD384-B41D-204E-B8A9-15E4397F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6.2 Theoretical Results for Alg2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2ADBD1-7ED0-D148-BA0D-34134810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9" y="832021"/>
            <a:ext cx="114427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42AC16-6432-7E4B-95BC-F7AA76D2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" y="3616411"/>
            <a:ext cx="11315700" cy="293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12FA75-7DFC-7C4B-8F99-35744891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3" y="6116530"/>
            <a:ext cx="10566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FCC9D2-69C3-7142-877B-3BFD3C8FE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364D8-622A-2F4B-805E-728402312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050D5-C19F-504D-8E8F-14030B9E0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107A4-1150-564C-A7F1-A82817ED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79550"/>
            <a:ext cx="11163300" cy="248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B0DE04-7B9C-FC4D-AF81-5EB2892C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987800"/>
            <a:ext cx="11315700" cy="2451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71ECE2-04D7-BB42-83EB-B240961E8F27}"/>
              </a:ext>
            </a:extLst>
          </p:cNvPr>
          <p:cNvSpPr txBox="1"/>
          <p:nvPr/>
        </p:nvSpPr>
        <p:spPr>
          <a:xfrm>
            <a:off x="319057" y="837127"/>
            <a:ext cx="684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Before the proof, we introduce some lemmas.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619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A6BB1A-DE84-6646-8E2B-60A1EA050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73F0A-6965-CB4C-ABAD-EDB5C4D16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1DA05-43C9-1D44-B346-AD064541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E94D6-49EA-EB44-85EB-89C950E1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83022"/>
            <a:ext cx="113411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D40B9-1CCE-6043-B186-4F4A4145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581399"/>
            <a:ext cx="10499198" cy="31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399</Words>
  <Application>Microsoft Macintosh PowerPoint</Application>
  <PresentationFormat>宽屏</PresentationFormat>
  <Paragraphs>66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5" baseType="lpstr">
      <vt:lpstr>等线</vt:lpstr>
      <vt:lpstr>Arial</vt:lpstr>
      <vt:lpstr>Office 主题​​</vt:lpstr>
      <vt:lpstr>Differentially Privacy TD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ze yanjie</cp:lastModifiedBy>
  <cp:revision>183</cp:revision>
  <dcterms:created xsi:type="dcterms:W3CDTF">2019-01-23T14:14:00Z</dcterms:created>
  <dcterms:modified xsi:type="dcterms:W3CDTF">2021-07-28T04:18:38Z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